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51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47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966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80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969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095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04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842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12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35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800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24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93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27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65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06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F08A-D6AB-4DFA-AB7A-AA3EF47F3632}" type="datetimeFigureOut">
              <a:rPr lang="pl-PL" smtClean="0"/>
              <a:t>11.05.2026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249B88D-2D4C-413B-87CE-66C39F2E3D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40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53487" y="3803468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pl-PL" sz="9600" dirty="0"/>
              <a:t>Rok 2025</a:t>
            </a:r>
            <a:br>
              <a:rPr lang="pl-PL" sz="9600" dirty="0"/>
            </a:br>
            <a:r>
              <a:rPr lang="pl-PL" sz="8000" dirty="0"/>
              <a:t>Inwestycje w zieleń</a:t>
            </a:r>
          </a:p>
        </p:txBody>
      </p:sp>
    </p:spTree>
    <p:extLst>
      <p:ext uri="{BB962C8B-B14F-4D97-AF65-F5344CB8AC3E}">
        <p14:creationId xmlns:p14="http://schemas.microsoft.com/office/powerpoint/2010/main" val="204472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4630" y="269966"/>
            <a:ext cx="9849982" cy="1765663"/>
          </a:xfrm>
        </p:spPr>
        <p:txBody>
          <a:bodyPr>
            <a:normAutofit/>
          </a:bodyPr>
          <a:lstStyle/>
          <a:p>
            <a:r>
              <a:rPr lang="pl-PL" sz="2800" dirty="0"/>
              <a:t>Wykonanie projektu i złożenie wniosku o dofinansowanie na przebudowę placu zabaw wraz z budową parku sensorycznego w m. Sobota</a:t>
            </a:r>
          </a:p>
        </p:txBody>
      </p:sp>
      <p:pic>
        <p:nvPicPr>
          <p:cNvPr id="3" name="Obraz 2" descr="proj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86" y="1663337"/>
            <a:ext cx="3054305" cy="5065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w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61" y="1663337"/>
            <a:ext cx="5248275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74" y="3941037"/>
            <a:ext cx="5148262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82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1567" y="3884023"/>
            <a:ext cx="8915400" cy="2559382"/>
          </a:xfrm>
        </p:spPr>
        <p:txBody>
          <a:bodyPr>
            <a:normAutofit fontScale="90000"/>
          </a:bodyPr>
          <a:lstStyle/>
          <a:p>
            <a:r>
              <a:rPr lang="pl-PL" sz="9600" dirty="0"/>
              <a:t>Rok 2026</a:t>
            </a:r>
            <a:br>
              <a:rPr lang="pl-PL" sz="9600" dirty="0"/>
            </a:br>
            <a:r>
              <a:rPr lang="pl-PL" sz="8000" dirty="0"/>
              <a:t>Inwestycje w zieleń</a:t>
            </a:r>
          </a:p>
        </p:txBody>
      </p:sp>
    </p:spTree>
    <p:extLst>
      <p:ext uri="{BB962C8B-B14F-4D97-AF65-F5344CB8AC3E}">
        <p14:creationId xmlns:p14="http://schemas.microsoft.com/office/powerpoint/2010/main" val="70646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9132" y="624110"/>
            <a:ext cx="9745480" cy="1280890"/>
          </a:xfrm>
        </p:spPr>
        <p:txBody>
          <a:bodyPr/>
          <a:lstStyle/>
          <a:p>
            <a:r>
              <a:rPr lang="pl-PL" dirty="0"/>
              <a:t>Kontynuacja budowy parku w Mrowinie</a:t>
            </a:r>
          </a:p>
        </p:txBody>
      </p:sp>
      <p:pic>
        <p:nvPicPr>
          <p:cNvPr id="10242" name="Picture 2" descr="1000027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555"/>
            <a:ext cx="4841966" cy="270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60311_0902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92" y="3132025"/>
            <a:ext cx="4945108" cy="37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MVIMG_20260420_1312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66" y="3514034"/>
            <a:ext cx="4443730" cy="33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VIMG_20260420_131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26" y="1328096"/>
            <a:ext cx="4227603" cy="32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94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0424" y="624110"/>
            <a:ext cx="9754188" cy="1280890"/>
          </a:xfrm>
        </p:spPr>
        <p:txBody>
          <a:bodyPr>
            <a:normAutofit/>
          </a:bodyPr>
          <a:lstStyle/>
          <a:p>
            <a:r>
              <a:rPr lang="pl-PL" sz="3200" dirty="0"/>
              <a:t>Zagospodarowanie zielenią parku w Rokietnicy</a:t>
            </a:r>
          </a:p>
        </p:txBody>
      </p:sp>
      <p:pic>
        <p:nvPicPr>
          <p:cNvPr id="11266" name="Picture 2" descr="MVIMG_20260420_1252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76" y="1373402"/>
            <a:ext cx="3800883" cy="50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MVIMG_20260420_130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2" y="1264555"/>
            <a:ext cx="4545625" cy="341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60413_1329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23" y="2743608"/>
            <a:ext cx="3097656" cy="41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IMG_20260331_1351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9" y="3786457"/>
            <a:ext cx="2143414" cy="28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7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4298" y="313509"/>
            <a:ext cx="9780314" cy="1591491"/>
          </a:xfrm>
        </p:spPr>
        <p:txBody>
          <a:bodyPr>
            <a:normAutofit fontScale="90000"/>
          </a:bodyPr>
          <a:lstStyle/>
          <a:p>
            <a:r>
              <a:rPr lang="pl-PL" dirty="0"/>
              <a:t>4 edycja dofinansowania „Zazieleńmy Naszą Gminę” dla mieszkańców na zakup roślin miododajnych</a:t>
            </a:r>
          </a:p>
        </p:txBody>
      </p:sp>
      <p:pic>
        <p:nvPicPr>
          <p:cNvPr id="12290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43" y="1774631"/>
            <a:ext cx="3914094" cy="48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4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41714" y="624110"/>
            <a:ext cx="9762897" cy="1280890"/>
          </a:xfrm>
        </p:spPr>
        <p:txBody>
          <a:bodyPr/>
          <a:lstStyle/>
          <a:p>
            <a:r>
              <a:rPr lang="pl-PL" dirty="0"/>
              <a:t>Sadzenie lasu z fundacją „One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tree</a:t>
            </a:r>
            <a:r>
              <a:rPr lang="pl-PL" dirty="0"/>
              <a:t>”</a:t>
            </a:r>
          </a:p>
        </p:txBody>
      </p:sp>
      <p:pic>
        <p:nvPicPr>
          <p:cNvPr id="13314" name="Picture 2" descr="20260417_1103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61" y="1415551"/>
            <a:ext cx="30765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20260417_1056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03" y="2370320"/>
            <a:ext cx="3135313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20260417_1122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84" y="1615849"/>
            <a:ext cx="3298825" cy="43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79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3966" y="409303"/>
            <a:ext cx="9710645" cy="1495697"/>
          </a:xfrm>
        </p:spPr>
        <p:txBody>
          <a:bodyPr/>
          <a:lstStyle/>
          <a:p>
            <a:r>
              <a:rPr lang="pl-PL" dirty="0"/>
              <a:t>Warsztaty „Fabryka ptasich domków” i montaż budek lęgowych w lesie gminnym</a:t>
            </a:r>
          </a:p>
        </p:txBody>
      </p:sp>
      <p:pic>
        <p:nvPicPr>
          <p:cNvPr id="14338" name="Picture 2" descr="IMG_21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630"/>
            <a:ext cx="2814638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IMG_E45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20" y="1707155"/>
            <a:ext cx="1469623" cy="25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E45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396" y="4033523"/>
            <a:ext cx="1420088" cy="25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MVIMG_20260506_1043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75" y="3183940"/>
            <a:ext cx="2766151" cy="367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MVIMG_20260506_1047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97" y="1707155"/>
            <a:ext cx="3210288" cy="42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MVIMG_20260506_1056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27" y="2370413"/>
            <a:ext cx="3075870" cy="409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18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3338" y="200297"/>
            <a:ext cx="9841274" cy="1704703"/>
          </a:xfrm>
        </p:spPr>
        <p:txBody>
          <a:bodyPr>
            <a:noAutofit/>
          </a:bodyPr>
          <a:lstStyle/>
          <a:p>
            <a:r>
              <a:rPr lang="pl-PL" sz="2800" dirty="0"/>
              <a:t>Wykonanie projektu i przygotowywanie dokumentacji do dofinansowania na założenie ogrodu sensorycznego przy placu zabaw oraz nasadzenia zieleni przy stawie w Krzyszkowie </a:t>
            </a:r>
          </a:p>
        </p:txBody>
      </p:sp>
      <p:pic>
        <p:nvPicPr>
          <p:cNvPr id="15362" name="Picture 2" descr="koncepc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8766"/>
            <a:ext cx="5552315" cy="292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w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80" y="1868127"/>
            <a:ext cx="4084320" cy="257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w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31" y="2670013"/>
            <a:ext cx="4447426" cy="23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w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31" y="4339045"/>
            <a:ext cx="3816713" cy="251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w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52" y="4090976"/>
            <a:ext cx="3790587" cy="253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3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15590" y="252549"/>
            <a:ext cx="9789022" cy="1652451"/>
          </a:xfrm>
        </p:spPr>
        <p:txBody>
          <a:bodyPr>
            <a:normAutofit fontScale="90000"/>
          </a:bodyPr>
          <a:lstStyle/>
          <a:p>
            <a:r>
              <a:rPr lang="pl-PL" dirty="0"/>
              <a:t>Przygotowywanie dokumentacji do ustanowienia alei pomnikowej w Pawłowicach i pomnika przyrody w Kiekrzu</a:t>
            </a:r>
          </a:p>
        </p:txBody>
      </p:sp>
      <p:pic>
        <p:nvPicPr>
          <p:cNvPr id="16386" name="Picture 2" descr="IMG_20260331_1306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2" y="1952800"/>
            <a:ext cx="3596640" cy="47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IMG_20260330_1259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13" y="1952800"/>
            <a:ext cx="3603312" cy="478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72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2215" y="1766386"/>
            <a:ext cx="8911687" cy="2206177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dirty="0"/>
              <a:t>Nasadzenia bylin przy świetlicy w Żydowie (w ramach Funduszu Sołectwa Żydowo)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822215" y="663298"/>
            <a:ext cx="8911687" cy="22061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dirty="0"/>
              <a:t>Nasadzenie 175szt drzew (6szt w ramach funduszu Sołectwa Sobota-Bytkowo)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42" y="3260632"/>
            <a:ext cx="3718560" cy="27889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71" y="3021872"/>
            <a:ext cx="2449831" cy="326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7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7072" y="63405"/>
            <a:ext cx="8911687" cy="1280890"/>
          </a:xfrm>
        </p:spPr>
        <p:txBody>
          <a:bodyPr/>
          <a:lstStyle/>
          <a:p>
            <a:r>
              <a:rPr lang="pl-PL" dirty="0"/>
              <a:t>Park w Kiekrzu</a:t>
            </a:r>
          </a:p>
        </p:txBody>
      </p:sp>
      <p:pic>
        <p:nvPicPr>
          <p:cNvPr id="2052" name="Picture 4" descr="17648395171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192"/>
            <a:ext cx="7772401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17648395171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3273425"/>
            <a:ext cx="7772401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8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4649" y="615401"/>
            <a:ext cx="8911687" cy="1280890"/>
          </a:xfrm>
        </p:spPr>
        <p:txBody>
          <a:bodyPr/>
          <a:lstStyle/>
          <a:p>
            <a:r>
              <a:rPr lang="pl-PL" dirty="0"/>
              <a:t>Inwentaryzacja drzew gminnych</a:t>
            </a:r>
          </a:p>
        </p:txBody>
      </p:sp>
      <p:pic>
        <p:nvPicPr>
          <p:cNvPr id="3074" name="Picture 2" descr="inw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00" y="1441677"/>
            <a:ext cx="517842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inw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07" y="2670316"/>
            <a:ext cx="4924425" cy="347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71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4630" y="624110"/>
            <a:ext cx="9849982" cy="1280890"/>
          </a:xfrm>
        </p:spPr>
        <p:txBody>
          <a:bodyPr/>
          <a:lstStyle/>
          <a:p>
            <a:r>
              <a:rPr lang="pl-PL" dirty="0"/>
              <a:t>Rozpoczęcie budowy parku w Mrowinie</a:t>
            </a:r>
          </a:p>
        </p:txBody>
      </p:sp>
      <p:pic>
        <p:nvPicPr>
          <p:cNvPr id="4098" name="Picture 2" descr="17648389479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555"/>
            <a:ext cx="745807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1764839201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392488"/>
            <a:ext cx="7515225" cy="34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43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6218" y="624110"/>
            <a:ext cx="9658394" cy="1280890"/>
          </a:xfrm>
        </p:spPr>
        <p:txBody>
          <a:bodyPr/>
          <a:lstStyle/>
          <a:p>
            <a:r>
              <a:rPr lang="pl-PL" dirty="0"/>
              <a:t>Posadzenie 560szt drzew</a:t>
            </a:r>
          </a:p>
        </p:txBody>
      </p:sp>
      <p:pic>
        <p:nvPicPr>
          <p:cNvPr id="5122" name="Picture 2" descr="1764838947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2" y="2382203"/>
            <a:ext cx="60674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17649196367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89" y="1636350"/>
            <a:ext cx="2317750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7649196367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250" y="1609362"/>
            <a:ext cx="233045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5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4298" y="624110"/>
            <a:ext cx="9780314" cy="1280890"/>
          </a:xfrm>
        </p:spPr>
        <p:txBody>
          <a:bodyPr>
            <a:normAutofit fontScale="90000"/>
          </a:bodyPr>
          <a:lstStyle/>
          <a:p>
            <a:r>
              <a:rPr lang="pl-PL" dirty="0"/>
              <a:t>Dofinansowanie „Zazieleńmy Naszą Gminę” dla mieszkańców na zakup zieleni miododajnej</a:t>
            </a:r>
          </a:p>
        </p:txBody>
      </p:sp>
      <p:pic>
        <p:nvPicPr>
          <p:cNvPr id="6146" name="Picture 2" descr="Zazieleńmy naszą gminę - 3 edyc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0" y="1905000"/>
            <a:ext cx="3221038" cy="45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MG_20250820_1807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83" y="1905000"/>
            <a:ext cx="40481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50627_203700144_H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889" y="3375025"/>
            <a:ext cx="4114800" cy="308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1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9823857" cy="1280890"/>
          </a:xfrm>
        </p:spPr>
        <p:txBody>
          <a:bodyPr>
            <a:normAutofit fontScale="90000"/>
          </a:bodyPr>
          <a:lstStyle/>
          <a:p>
            <a:r>
              <a:rPr lang="pl-PL" dirty="0"/>
              <a:t>Nasadzenia zieleni przy świetlicy wiejskiej w Kiekrzu (Fundusz Sołectwa Kiekrz-Pawłowice)</a:t>
            </a:r>
          </a:p>
        </p:txBody>
      </p:sp>
      <p:pic>
        <p:nvPicPr>
          <p:cNvPr id="3" name="Obraz 2" descr="C:\Users\asulejewska\AppData\Local\Microsoft\Windows\INetCache\Content.Word\ś.kiekrz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80" y="1905000"/>
            <a:ext cx="4469674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46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4298" y="624110"/>
            <a:ext cx="9780314" cy="1280890"/>
          </a:xfrm>
        </p:spPr>
        <p:txBody>
          <a:bodyPr/>
          <a:lstStyle/>
          <a:p>
            <a:r>
              <a:rPr lang="pl-PL" dirty="0"/>
              <a:t>Nasadzenia na ul. Kierskiej w Kiekrzu</a:t>
            </a:r>
          </a:p>
        </p:txBody>
      </p:sp>
      <p:pic>
        <p:nvPicPr>
          <p:cNvPr id="7170" name="Picture 2" descr="17648392019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338"/>
            <a:ext cx="7658101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50428_1153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41" y="1905000"/>
            <a:ext cx="3498850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MG_20250428_1149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39" y="1323338"/>
            <a:ext cx="3471726" cy="469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8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63338" y="624110"/>
            <a:ext cx="9841274" cy="1280890"/>
          </a:xfrm>
        </p:spPr>
        <p:txBody>
          <a:bodyPr/>
          <a:lstStyle/>
          <a:p>
            <a:r>
              <a:rPr lang="pl-PL" dirty="0"/>
              <a:t>Założenie sadu i łąki kwietnej w Rokietnicy</a:t>
            </a:r>
          </a:p>
        </p:txBody>
      </p:sp>
      <p:pic>
        <p:nvPicPr>
          <p:cNvPr id="8194" name="Picture 2" descr="img_20260311_1126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28" y="1340688"/>
            <a:ext cx="6731658" cy="50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09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</TotalTime>
  <Words>192</Words>
  <Application>Microsoft Office PowerPoint</Application>
  <PresentationFormat>Panoramiczny</PresentationFormat>
  <Paragraphs>20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Smuga</vt:lpstr>
      <vt:lpstr>Rok 2025 Inwestycje w zieleń</vt:lpstr>
      <vt:lpstr>Park w Kiekrzu</vt:lpstr>
      <vt:lpstr>Inwentaryzacja drzew gminnych</vt:lpstr>
      <vt:lpstr>Rozpoczęcie budowy parku w Mrowinie</vt:lpstr>
      <vt:lpstr>Posadzenie 560szt drzew</vt:lpstr>
      <vt:lpstr>Dofinansowanie „Zazieleńmy Naszą Gminę” dla mieszkańców na zakup zieleni miododajnej</vt:lpstr>
      <vt:lpstr>Nasadzenia zieleni przy świetlicy wiejskiej w Kiekrzu (Fundusz Sołectwa Kiekrz-Pawłowice)</vt:lpstr>
      <vt:lpstr>Nasadzenia na ul. Kierskiej w Kiekrzu</vt:lpstr>
      <vt:lpstr>Założenie sadu i łąki kwietnej w Rokietnicy</vt:lpstr>
      <vt:lpstr>Wykonanie projektu i złożenie wniosku o dofinansowanie na przebudowę placu zabaw wraz z budową parku sensorycznego w m. Sobota</vt:lpstr>
      <vt:lpstr>Rok 2026 Inwestycje w zieleń</vt:lpstr>
      <vt:lpstr>Kontynuacja budowy parku w Mrowinie</vt:lpstr>
      <vt:lpstr>Zagospodarowanie zielenią parku w Rokietnicy</vt:lpstr>
      <vt:lpstr>4 edycja dofinansowania „Zazieleńmy Naszą Gminę” dla mieszkańców na zakup roślin miododajnych</vt:lpstr>
      <vt:lpstr>Sadzenie lasu z fundacją „One more tree”</vt:lpstr>
      <vt:lpstr>Warsztaty „Fabryka ptasich domków” i montaż budek lęgowych w lesie gminnym</vt:lpstr>
      <vt:lpstr>Wykonanie projektu i przygotowywanie dokumentacji do dofinansowania na założenie ogrodu sensorycznego przy placu zabaw oraz nasadzenia zieleni przy stawie w Krzyszkowie </vt:lpstr>
      <vt:lpstr>Przygotowywanie dokumentacji do ustanowienia alei pomnikowej w Pawłowicach i pomnika przyrody w Kiekrzu</vt:lpstr>
      <vt:lpstr>Nasadzenia bylin przy świetlicy w Żydowie (w ramach Funduszu Sołectwa Żydowo)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Rok 2025</dc:title>
  <dc:creator>Aleksandra Sulejewska</dc:creator>
  <cp:lastModifiedBy>Katarzyna Sokulska</cp:lastModifiedBy>
  <cp:revision>9</cp:revision>
  <dcterms:created xsi:type="dcterms:W3CDTF">2026-05-08T06:26:05Z</dcterms:created>
  <dcterms:modified xsi:type="dcterms:W3CDTF">2026-05-11T09:37:09Z</dcterms:modified>
</cp:coreProperties>
</file>