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2" r:id="rId3"/>
    <p:sldId id="257" r:id="rId4"/>
    <p:sldId id="258" r:id="rId5"/>
    <p:sldId id="259" r:id="rId6"/>
    <p:sldId id="261" r:id="rId7"/>
    <p:sldId id="264" r:id="rId8"/>
    <p:sldId id="263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26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19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0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73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91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32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17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02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76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8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66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32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9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99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80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56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43A9-B0EE-45D8-A610-67DE741C9F25}" type="datetimeFigureOut">
              <a:rPr lang="pl-PL" smtClean="0"/>
              <a:t>2019-07-05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144CB5-3416-4D25-9E52-6A60532D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1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639019"/>
            <a:ext cx="12192000" cy="2218981"/>
          </a:xfrm>
          <a:solidFill>
            <a:schemeClr val="accent1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Projekt pn.: Odnawialne źródła energii dla mieszkańców gmin: Rokietnica, Puszczykowo, Suchy Las.</a:t>
            </a:r>
            <a:br>
              <a:rPr lang="pl-PL" sz="3600" b="1" dirty="0">
                <a:solidFill>
                  <a:schemeClr val="bg1"/>
                </a:solidFill>
              </a:rPr>
            </a:br>
            <a:br>
              <a:rPr lang="pl-PL" sz="3600" b="1" dirty="0">
                <a:solidFill>
                  <a:schemeClr val="bg1"/>
                </a:solidFill>
              </a:rPr>
            </a:b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6435" cy="47579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47FD2F8-8930-4878-8B1B-E6274E18C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92" y="5927140"/>
            <a:ext cx="7013448" cy="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0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A286A-F8FA-4B75-8382-AC095B264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76" y="115603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Źródło finansowania inwestycji:</a:t>
            </a:r>
          </a:p>
          <a:p>
            <a:r>
              <a:rPr lang="pl-PL" b="1" dirty="0"/>
              <a:t>Wielkopolski Regionalny Program Operacyjny na lata 2014-2020.</a:t>
            </a:r>
          </a:p>
          <a:p>
            <a:r>
              <a:rPr lang="pl-PL" b="1" dirty="0"/>
              <a:t>Oś priorytetowa 3: Energia.</a:t>
            </a:r>
          </a:p>
          <a:p>
            <a:r>
              <a:rPr lang="pl-PL" b="1" dirty="0"/>
              <a:t>Działanie 3.1: Wytwarzanie i dystrybucja energii ze źródeł odnawialnych.</a:t>
            </a:r>
          </a:p>
          <a:p>
            <a:r>
              <a:rPr lang="pl-PL" b="1" dirty="0"/>
              <a:t>Typ projektu: Budowa, rozbudowa oraz przebudowa instalacji służących do wytwarzania energii pochodzącej ze źródeł odnawialnych, w tym z wykorzystaniem energii słonecznej.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Cel: Zwiększenie poziomu produkcji energii ze źródeł odnawialnych.</a:t>
            </a:r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27622A-AE1A-4AE4-9E12-5FD258B5E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8804C2-18A5-4C52-BFF7-B7CC5904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6" y="888642"/>
            <a:ext cx="9215766" cy="3826196"/>
          </a:xfrm>
        </p:spPr>
        <p:txBody>
          <a:bodyPr/>
          <a:lstStyle/>
          <a:p>
            <a:pPr algn="just"/>
            <a:r>
              <a:rPr lang="pl-PL" b="1" dirty="0"/>
              <a:t>Odnawialne źródła energii, to takie źródła, które mają zdolność do odnawiania w krótkim czasie.</a:t>
            </a:r>
          </a:p>
          <a:p>
            <a:pPr algn="just"/>
            <a:r>
              <a:rPr lang="pl-PL" b="1" dirty="0"/>
              <a:t>Dzięki temu uznawane są za niewyczerpalne, w porównaniu do powszechnie stosowanych paliw kopalnych.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DB55A8-C45D-4091-A246-0DBC78C52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87" y="2196653"/>
            <a:ext cx="41243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2F0F4-A928-48B5-998D-4FE2BCE9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5" y="666640"/>
            <a:ext cx="8596668" cy="2025045"/>
          </a:xfrm>
        </p:spPr>
        <p:txBody>
          <a:bodyPr>
            <a:normAutofit/>
          </a:bodyPr>
          <a:lstStyle/>
          <a:p>
            <a:r>
              <a:rPr lang="pl-PL" b="1" dirty="0"/>
              <a:t>Zakres rzeczowy projektu w gminach Rokietnica, Puszczykowo i Suchy Las obejmuje: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/>
              <a:t>273 szt. instalacji fotowoltaicznych do wytwarzania energii elektrycznej,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/>
              <a:t>78 szt. instalacji kolektorów słonecznych do wytwarzania ciepłej wody użytkowej.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E38ADE-B140-48F5-94CD-75D27BEE7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72" y="2923504"/>
            <a:ext cx="3767069" cy="22666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436" y="2923503"/>
            <a:ext cx="3405293" cy="2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65475B-04D3-4F0D-8000-57246EA6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5" y="1581040"/>
            <a:ext cx="8596668" cy="2450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/>
              <a:t>Wniosek o dofinansowanie RPWP.03.01.01-30-0169/17.</a:t>
            </a:r>
          </a:p>
          <a:p>
            <a:pPr>
              <a:lnSpc>
                <a:spcPct val="150000"/>
              </a:lnSpc>
            </a:pPr>
            <a:r>
              <a:rPr lang="pl-PL" b="1" dirty="0"/>
              <a:t>Szacowana całkowita wartość projektu: 8 217 531,96 zł.</a:t>
            </a:r>
          </a:p>
          <a:p>
            <a:pPr>
              <a:lnSpc>
                <a:spcPct val="150000"/>
              </a:lnSpc>
            </a:pPr>
            <a:r>
              <a:rPr lang="pl-PL" b="1" dirty="0"/>
              <a:t>Kwota dofinansowania: 6 419 506,00 zł.</a:t>
            </a:r>
          </a:p>
          <a:p>
            <a:pPr>
              <a:lnSpc>
                <a:spcPct val="150000"/>
              </a:lnSpc>
            </a:pPr>
            <a:r>
              <a:rPr lang="pl-PL" b="1" dirty="0"/>
              <a:t>Data zakończenia projektu II kwartał 2020.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4E4C76-E9C7-4520-B72E-F06EFC8F1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441A64-1DA5-44F3-A18A-14494CD6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76967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Zalety odnawialnych źródeł energii:</a:t>
            </a:r>
          </a:p>
          <a:p>
            <a:r>
              <a:rPr lang="pl-PL" b="1" dirty="0"/>
              <a:t>przeciwdziałanie degradacji środowiska naturalnego, </a:t>
            </a:r>
          </a:p>
          <a:p>
            <a:r>
              <a:rPr lang="pl-PL" b="1" dirty="0"/>
              <a:t>zwiększenie bezpieczeństwa energetycznego regionu, </a:t>
            </a:r>
          </a:p>
          <a:p>
            <a:r>
              <a:rPr lang="pl-PL" b="1" dirty="0"/>
              <a:t>redukcja zanieczyszczenia wód i powietrza, </a:t>
            </a:r>
          </a:p>
          <a:p>
            <a:r>
              <a:rPr lang="pl-PL" b="1" dirty="0"/>
              <a:t>zapewnienie dywersyfikacji źródeł energii,</a:t>
            </a:r>
          </a:p>
          <a:p>
            <a:r>
              <a:rPr lang="pl-PL" b="1" dirty="0"/>
              <a:t>oszczędzanie naturalnych zasobów Ziemi,</a:t>
            </a:r>
          </a:p>
          <a:p>
            <a:r>
              <a:rPr lang="pl-PL" b="1" dirty="0"/>
              <a:t>skuteczny sposób eliminowania smogu.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AEA798-3E91-42BE-9645-63564DEE3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8203">
            <a:off x="5708619" y="3170703"/>
            <a:ext cx="3876794" cy="25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964DF0-1C9F-4871-8D70-6A640C92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29" y="96285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Dlaczego warto montować odnawialne źródła energii:</a:t>
            </a:r>
          </a:p>
          <a:p>
            <a:r>
              <a:rPr lang="pl-PL" b="1" dirty="0"/>
              <a:t>wysokie oszczędności na opłatach za energię elektryczną,</a:t>
            </a:r>
          </a:p>
          <a:p>
            <a:r>
              <a:rPr lang="pl-PL" b="1" dirty="0"/>
              <a:t>możliwość oddania do sieci nadwyżek i odbioru oddanej energii, </a:t>
            </a:r>
          </a:p>
          <a:p>
            <a:r>
              <a:rPr lang="pl-PL" b="1" dirty="0"/>
              <a:t>inwestycja jednorazowa - brak opłat miesięcznych,</a:t>
            </a:r>
          </a:p>
          <a:p>
            <a:r>
              <a:rPr lang="pl-PL" b="1" dirty="0"/>
              <a:t>automatyczne, innowacyjne rozwiązania o długim czasie użytkowania,</a:t>
            </a:r>
          </a:p>
          <a:p>
            <a:r>
              <a:rPr lang="pl-PL" b="1" dirty="0"/>
              <a:t>zlokalizowanie blisko odbiorcy – zmniejszenie strat przesyłowych.</a:t>
            </a:r>
          </a:p>
          <a:p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3" y="3439132"/>
            <a:ext cx="3901440" cy="26022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3AEA798-3E91-42BE-9645-63564DEE3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EAD1AD-1468-4229-8805-C932DB8F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140" y="2894934"/>
            <a:ext cx="2864356" cy="98160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Dziękuję za uwagę.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92C445-F03D-43B3-868F-53D66BFA9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041362"/>
            <a:ext cx="7013448" cy="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269</Words>
  <Application>Microsoft Office PowerPoint</Application>
  <PresentationFormat>Panoramiczny</PresentationFormat>
  <Paragraphs>40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Faseta</vt:lpstr>
      <vt:lpstr>Projekt pn.: Odnawialne źródła energii dla mieszkańców gmin: Rokietnica, Puszczykowo, Suchy Las.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Szkudlarek</dc:creator>
  <cp:lastModifiedBy>Paulina Szkudlarek</cp:lastModifiedBy>
  <cp:revision>69</cp:revision>
  <cp:lastPrinted>2019-07-05T05:08:16Z</cp:lastPrinted>
  <dcterms:created xsi:type="dcterms:W3CDTF">2019-07-01T10:22:49Z</dcterms:created>
  <dcterms:modified xsi:type="dcterms:W3CDTF">2019-07-05T05:19:10Z</dcterms:modified>
</cp:coreProperties>
</file>